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7" autoAdjust="0"/>
    <p:restoredTop sz="94530" autoAdjust="0"/>
  </p:normalViewPr>
  <p:slideViewPr>
    <p:cSldViewPr snapToGrid="0">
      <p:cViewPr>
        <p:scale>
          <a:sx n="100" d="100"/>
          <a:sy n="100" d="100"/>
        </p:scale>
        <p:origin x="-2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da\Desktop\C%20files\tree\linked%20tre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da\Desktop\C%20files\tree\linked%20tre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1"/>
          <c:order val="0"/>
          <c:cat>
            <c:strRef>
              <c:f>stats!$F$227:$U$227</c:f>
              <c:strCache>
                <c:ptCount val="16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  <c:pt idx="6">
                  <c:v>7th</c:v>
                </c:pt>
                <c:pt idx="7">
                  <c:v>8th</c:v>
                </c:pt>
                <c:pt idx="8">
                  <c:v>9th</c:v>
                </c:pt>
                <c:pt idx="9">
                  <c:v>10th</c:v>
                </c:pt>
                <c:pt idx="10">
                  <c:v>11th</c:v>
                </c:pt>
                <c:pt idx="11">
                  <c:v>12th</c:v>
                </c:pt>
                <c:pt idx="12">
                  <c:v>13th</c:v>
                </c:pt>
                <c:pt idx="13">
                  <c:v>14th</c:v>
                </c:pt>
                <c:pt idx="14">
                  <c:v>15th</c:v>
                </c:pt>
                <c:pt idx="15">
                  <c:v>16th</c:v>
                </c:pt>
              </c:strCache>
            </c:strRef>
          </c:cat>
          <c:val>
            <c:numRef>
              <c:f>stats!$F$229:$U$229</c:f>
              <c:numCache>
                <c:formatCode>General</c:formatCode>
                <c:ptCount val="16"/>
                <c:pt idx="0">
                  <c:v>5.0769230769230775E-2</c:v>
                </c:pt>
                <c:pt idx="1">
                  <c:v>0.24042197153645478</c:v>
                </c:pt>
                <c:pt idx="2">
                  <c:v>1.1676795048848163</c:v>
                </c:pt>
                <c:pt idx="3">
                  <c:v>4.4689316625489424</c:v>
                </c:pt>
                <c:pt idx="4">
                  <c:v>10.193233861387514</c:v>
                </c:pt>
                <c:pt idx="5">
                  <c:v>16.054822400240681</c:v>
                </c:pt>
                <c:pt idx="6">
                  <c:v>20.502912395033054</c:v>
                </c:pt>
                <c:pt idx="7" formatCode="0">
                  <c:v>23.769256381085921</c:v>
                </c:pt>
                <c:pt idx="8" formatCode="0">
                  <c:v>26.396849047590468</c:v>
                </c:pt>
                <c:pt idx="9" formatCode="0">
                  <c:v>27.649560766121759</c:v>
                </c:pt>
                <c:pt idx="10" formatCode="0">
                  <c:v>30.970609200819325</c:v>
                </c:pt>
                <c:pt idx="11" formatCode="0">
                  <c:v>38.630135028095197</c:v>
                </c:pt>
                <c:pt idx="12" formatCode="0">
                  <c:v>48.781488098162797</c:v>
                </c:pt>
                <c:pt idx="13" formatCode="0">
                  <c:v>53.024101952816999</c:v>
                </c:pt>
                <c:pt idx="14" formatCode="0">
                  <c:v>53.202626663506948</c:v>
                </c:pt>
                <c:pt idx="15" formatCode="0">
                  <c:v>56.430831424059598</c:v>
                </c:pt>
              </c:numCache>
            </c:numRef>
          </c:val>
        </c:ser>
        <c:axId val="73974912"/>
        <c:axId val="73976832"/>
      </c:barChart>
      <c:catAx>
        <c:axId val="73974912"/>
        <c:scaling>
          <c:orientation val="minMax"/>
        </c:scaling>
        <c:axPos val="b"/>
        <c:tickLblPos val="nextTo"/>
        <c:crossAx val="73976832"/>
        <c:crosses val="autoZero"/>
        <c:auto val="1"/>
        <c:lblAlgn val="ctr"/>
        <c:lblOffset val="100"/>
      </c:catAx>
      <c:valAx>
        <c:axId val="73976832"/>
        <c:scaling>
          <c:orientation val="minMax"/>
        </c:scaling>
        <c:axPos val="l"/>
        <c:majorGridlines/>
        <c:numFmt formatCode="General" sourceLinked="1"/>
        <c:tickLblPos val="nextTo"/>
        <c:crossAx val="739749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cat>
            <c:strRef>
              <c:f>stats!$F$227:$T$227</c:f>
              <c:strCache>
                <c:ptCount val="1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  <c:pt idx="6">
                  <c:v>7th</c:v>
                </c:pt>
                <c:pt idx="7">
                  <c:v>8th</c:v>
                </c:pt>
                <c:pt idx="8">
                  <c:v>9th</c:v>
                </c:pt>
                <c:pt idx="9">
                  <c:v>10th</c:v>
                </c:pt>
                <c:pt idx="10">
                  <c:v>11th</c:v>
                </c:pt>
                <c:pt idx="11">
                  <c:v>12th</c:v>
                </c:pt>
                <c:pt idx="12">
                  <c:v>13th</c:v>
                </c:pt>
                <c:pt idx="13">
                  <c:v>14th</c:v>
                </c:pt>
                <c:pt idx="14">
                  <c:v>15th</c:v>
                </c:pt>
              </c:strCache>
            </c:strRef>
          </c:cat>
          <c:val>
            <c:numRef>
              <c:f>stats!$F$228:$T$228</c:f>
              <c:numCache>
                <c:formatCode>General</c:formatCode>
                <c:ptCount val="15"/>
                <c:pt idx="0">
                  <c:v>5.0769230769230775E-2</c:v>
                </c:pt>
                <c:pt idx="1">
                  <c:v>0.29119120230568557</c:v>
                </c:pt>
                <c:pt idx="2">
                  <c:v>1.4588707071905018</c:v>
                </c:pt>
                <c:pt idx="3">
                  <c:v>5.9278023697394442</c:v>
                </c:pt>
                <c:pt idx="4">
                  <c:v>16.121036231126958</c:v>
                </c:pt>
                <c:pt idx="5">
                  <c:v>32.175858631367639</c:v>
                </c:pt>
                <c:pt idx="6">
                  <c:v>52.678771026400696</c:v>
                </c:pt>
                <c:pt idx="7">
                  <c:v>76.44802740748662</c:v>
                </c:pt>
                <c:pt idx="8">
                  <c:v>102.84487645507708</c:v>
                </c:pt>
                <c:pt idx="9">
                  <c:v>130.49443722119884</c:v>
                </c:pt>
                <c:pt idx="10">
                  <c:v>161.46504642201816</c:v>
                </c:pt>
                <c:pt idx="11">
                  <c:v>200.09518145011336</c:v>
                </c:pt>
                <c:pt idx="12">
                  <c:v>248.87666954827614</c:v>
                </c:pt>
                <c:pt idx="13">
                  <c:v>301.90077150109312</c:v>
                </c:pt>
                <c:pt idx="14">
                  <c:v>355.10339816460009</c:v>
                </c:pt>
              </c:numCache>
            </c:numRef>
          </c:val>
        </c:ser>
        <c:axId val="81906688"/>
        <c:axId val="85115648"/>
      </c:barChart>
      <c:catAx>
        <c:axId val="81906688"/>
        <c:scaling>
          <c:orientation val="minMax"/>
        </c:scaling>
        <c:axPos val="b"/>
        <c:tickLblPos val="nextTo"/>
        <c:crossAx val="85115648"/>
        <c:crosses val="autoZero"/>
        <c:auto val="1"/>
        <c:lblAlgn val="ctr"/>
        <c:lblOffset val="100"/>
      </c:catAx>
      <c:valAx>
        <c:axId val="85115648"/>
        <c:scaling>
          <c:orientation val="minMax"/>
        </c:scaling>
        <c:axPos val="l"/>
        <c:majorGridlines/>
        <c:numFmt formatCode="General" sourceLinked="1"/>
        <c:tickLblPos val="nextTo"/>
        <c:crossAx val="8190668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8CEE-2E2E-4F3D-9EE8-74914286CBB6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5FBF-0BB3-4F45-95A8-3510249A8A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71233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Nephew/ niece</a:t>
            </a:r>
            <a:endParaRPr lang="en-GB" sz="1000" b="1" dirty="0"/>
          </a:p>
        </p:txBody>
      </p:sp>
      <p:sp>
        <p:nvSpPr>
          <p:cNvPr id="7" name="Rectangle 6"/>
          <p:cNvSpPr/>
          <p:nvPr/>
        </p:nvSpPr>
        <p:spPr>
          <a:xfrm>
            <a:off x="475829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Children</a:t>
            </a:r>
            <a:endParaRPr lang="en-GB" sz="1000" b="1" dirty="0"/>
          </a:p>
        </p:txBody>
      </p:sp>
      <p:sp>
        <p:nvSpPr>
          <p:cNvPr id="8" name="Rectangle 7"/>
          <p:cNvSpPr/>
          <p:nvPr/>
        </p:nvSpPr>
        <p:spPr>
          <a:xfrm>
            <a:off x="2449234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1R</a:t>
            </a:r>
            <a:endParaRPr lang="en-GB" sz="800" b="1" dirty="0"/>
          </a:p>
        </p:txBody>
      </p:sp>
      <p:sp>
        <p:nvSpPr>
          <p:cNvPr id="9" name="Rectangle 8"/>
          <p:cNvSpPr/>
          <p:nvPr/>
        </p:nvSpPr>
        <p:spPr>
          <a:xfrm>
            <a:off x="3375190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10" name="Rectangle 9"/>
          <p:cNvSpPr/>
          <p:nvPr/>
        </p:nvSpPr>
        <p:spPr>
          <a:xfrm>
            <a:off x="4295367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3</a:t>
            </a:r>
            <a:r>
              <a:rPr lang="en-GB" sz="800" b="1" baseline="30000" dirty="0" smtClean="0"/>
              <a:t>rd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11" name="Rectangle 10"/>
          <p:cNvSpPr/>
          <p:nvPr/>
        </p:nvSpPr>
        <p:spPr>
          <a:xfrm>
            <a:off x="1463288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Siblings</a:t>
            </a:r>
            <a:endParaRPr lang="en-GB" sz="1000" b="1" dirty="0"/>
          </a:p>
        </p:txBody>
      </p:sp>
      <p:sp>
        <p:nvSpPr>
          <p:cNvPr id="12" name="Rectangle 11"/>
          <p:cNvSpPr/>
          <p:nvPr/>
        </p:nvSpPr>
        <p:spPr>
          <a:xfrm>
            <a:off x="467884" y="5772995"/>
            <a:ext cx="844414" cy="41040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Self</a:t>
            </a:r>
            <a:endParaRPr lang="en-GB" sz="1000" b="1" dirty="0"/>
          </a:p>
        </p:txBody>
      </p:sp>
      <p:sp>
        <p:nvSpPr>
          <p:cNvPr id="13" name="Rectangle 12"/>
          <p:cNvSpPr/>
          <p:nvPr/>
        </p:nvSpPr>
        <p:spPr>
          <a:xfrm>
            <a:off x="2449234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</a:t>
            </a:r>
            <a:endParaRPr lang="en-GB" sz="800" b="1" dirty="0"/>
          </a:p>
        </p:txBody>
      </p:sp>
      <p:sp>
        <p:nvSpPr>
          <p:cNvPr id="14" name="Rectangle 13"/>
          <p:cNvSpPr/>
          <p:nvPr/>
        </p:nvSpPr>
        <p:spPr>
          <a:xfrm>
            <a:off x="3375190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</a:t>
            </a:r>
            <a:endParaRPr lang="en-GB" sz="800" b="1" dirty="0"/>
          </a:p>
        </p:txBody>
      </p:sp>
      <p:sp>
        <p:nvSpPr>
          <p:cNvPr id="15" name="Rectangle 14"/>
          <p:cNvSpPr/>
          <p:nvPr/>
        </p:nvSpPr>
        <p:spPr>
          <a:xfrm>
            <a:off x="4295367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3</a:t>
            </a:r>
            <a:r>
              <a:rPr lang="en-GB" sz="800" b="1" baseline="30000" dirty="0" smtClean="0"/>
              <a:t>rd</a:t>
            </a:r>
            <a:r>
              <a:rPr lang="en-GB" sz="800" b="1" dirty="0" smtClean="0"/>
              <a:t> Cousin</a:t>
            </a:r>
            <a:endParaRPr lang="en-GB" sz="800" b="1" dirty="0"/>
          </a:p>
        </p:txBody>
      </p:sp>
      <p:sp>
        <p:nvSpPr>
          <p:cNvPr id="16" name="Rectangle 15"/>
          <p:cNvSpPr/>
          <p:nvPr/>
        </p:nvSpPr>
        <p:spPr>
          <a:xfrm>
            <a:off x="2449234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Uncle/Aunt</a:t>
            </a:r>
            <a:endParaRPr lang="en-GB" sz="800" b="1" dirty="0"/>
          </a:p>
        </p:txBody>
      </p:sp>
      <p:sp>
        <p:nvSpPr>
          <p:cNvPr id="17" name="Rectangle 16"/>
          <p:cNvSpPr/>
          <p:nvPr/>
        </p:nvSpPr>
        <p:spPr>
          <a:xfrm>
            <a:off x="3375190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1R</a:t>
            </a:r>
            <a:endParaRPr lang="en-GB" sz="800" b="1" dirty="0"/>
          </a:p>
        </p:txBody>
      </p:sp>
      <p:sp>
        <p:nvSpPr>
          <p:cNvPr id="18" name="Rectangle 17"/>
          <p:cNvSpPr/>
          <p:nvPr/>
        </p:nvSpPr>
        <p:spPr>
          <a:xfrm>
            <a:off x="4295367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19" name="Rectangle 18"/>
          <p:cNvSpPr/>
          <p:nvPr/>
        </p:nvSpPr>
        <p:spPr>
          <a:xfrm>
            <a:off x="3375190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Great Uncle/Aunt</a:t>
            </a:r>
            <a:endParaRPr lang="en-GB" sz="800" b="1" dirty="0"/>
          </a:p>
        </p:txBody>
      </p:sp>
      <p:sp>
        <p:nvSpPr>
          <p:cNvPr id="20" name="Rectangle 19"/>
          <p:cNvSpPr/>
          <p:nvPr/>
        </p:nvSpPr>
        <p:spPr>
          <a:xfrm>
            <a:off x="4295367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2R</a:t>
            </a:r>
            <a:endParaRPr lang="en-GB" sz="800" b="1" dirty="0"/>
          </a:p>
        </p:txBody>
      </p:sp>
      <p:sp>
        <p:nvSpPr>
          <p:cNvPr id="21" name="Rectangle 20"/>
          <p:cNvSpPr/>
          <p:nvPr/>
        </p:nvSpPr>
        <p:spPr>
          <a:xfrm>
            <a:off x="4295367" y="403881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2xGreat Uncle/Aunt</a:t>
            </a:r>
            <a:endParaRPr lang="en-GB" sz="800" b="1" dirty="0"/>
          </a:p>
        </p:txBody>
      </p:sp>
      <p:sp>
        <p:nvSpPr>
          <p:cNvPr id="26" name="Rectangle 25"/>
          <p:cNvSpPr/>
          <p:nvPr/>
        </p:nvSpPr>
        <p:spPr>
          <a:xfrm>
            <a:off x="3839419" y="3480005"/>
            <a:ext cx="874669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/>
          </a:p>
        </p:txBody>
      </p:sp>
      <p:sp>
        <p:nvSpPr>
          <p:cNvPr id="27" name="Rectangle 26"/>
          <p:cNvSpPr/>
          <p:nvPr/>
        </p:nvSpPr>
        <p:spPr>
          <a:xfrm>
            <a:off x="2963963" y="4049284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/>
          </a:p>
        </p:txBody>
      </p:sp>
      <p:sp>
        <p:nvSpPr>
          <p:cNvPr id="28" name="Rectangle 27"/>
          <p:cNvSpPr/>
          <p:nvPr/>
        </p:nvSpPr>
        <p:spPr>
          <a:xfrm>
            <a:off x="2051611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Grandparents</a:t>
            </a:r>
            <a:endParaRPr lang="en-GB" sz="800" b="1" dirty="0"/>
          </a:p>
        </p:txBody>
      </p:sp>
      <p:sp>
        <p:nvSpPr>
          <p:cNvPr id="29" name="Rectangle 28"/>
          <p:cNvSpPr/>
          <p:nvPr/>
        </p:nvSpPr>
        <p:spPr>
          <a:xfrm>
            <a:off x="1084377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Parents</a:t>
            </a:r>
            <a:endParaRPr lang="en-GB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5266106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4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</a:t>
            </a:r>
            <a:endParaRPr lang="en-GB" sz="800" b="1" dirty="0"/>
          </a:p>
        </p:txBody>
      </p:sp>
      <p:sp>
        <p:nvSpPr>
          <p:cNvPr id="31" name="Rectangle 30"/>
          <p:cNvSpPr/>
          <p:nvPr/>
        </p:nvSpPr>
        <p:spPr>
          <a:xfrm>
            <a:off x="5266106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3</a:t>
            </a:r>
            <a:r>
              <a:rPr lang="en-GB" sz="800" b="1" baseline="30000" dirty="0" smtClean="0"/>
              <a:t>rd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32" name="Rectangle 31"/>
          <p:cNvSpPr/>
          <p:nvPr/>
        </p:nvSpPr>
        <p:spPr>
          <a:xfrm>
            <a:off x="5266106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 2R</a:t>
            </a:r>
            <a:endParaRPr lang="en-GB" sz="800" b="1" dirty="0"/>
          </a:p>
        </p:txBody>
      </p:sp>
      <p:sp>
        <p:nvSpPr>
          <p:cNvPr id="33" name="Rectangle 32"/>
          <p:cNvSpPr/>
          <p:nvPr/>
        </p:nvSpPr>
        <p:spPr>
          <a:xfrm>
            <a:off x="5266106" y="403881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3R</a:t>
            </a:r>
            <a:endParaRPr lang="en-GB" sz="800" b="1" dirty="0"/>
          </a:p>
        </p:txBody>
      </p:sp>
      <p:sp>
        <p:nvSpPr>
          <p:cNvPr id="34" name="Rectangle 33"/>
          <p:cNvSpPr/>
          <p:nvPr/>
        </p:nvSpPr>
        <p:spPr>
          <a:xfrm>
            <a:off x="5266106" y="3471103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3</a:t>
            </a:r>
            <a:r>
              <a:rPr lang="en-GB" sz="800" b="1" dirty="0" smtClean="0"/>
              <a:t>xGreat Uncle/Aunt</a:t>
            </a:r>
            <a:endParaRPr lang="en-GB" sz="800" b="1" dirty="0"/>
          </a:p>
        </p:txBody>
      </p:sp>
      <p:sp>
        <p:nvSpPr>
          <p:cNvPr id="36" name="Rectangle 35"/>
          <p:cNvSpPr/>
          <p:nvPr/>
        </p:nvSpPr>
        <p:spPr>
          <a:xfrm>
            <a:off x="6228897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4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37" name="Rectangle 36"/>
          <p:cNvSpPr/>
          <p:nvPr/>
        </p:nvSpPr>
        <p:spPr>
          <a:xfrm>
            <a:off x="6228897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3</a:t>
            </a:r>
            <a:r>
              <a:rPr lang="en-GB" sz="800" b="1" baseline="30000" dirty="0" smtClean="0"/>
              <a:t>rd</a:t>
            </a:r>
            <a:r>
              <a:rPr lang="en-GB" sz="800" b="1" dirty="0" smtClean="0"/>
              <a:t> Cousin 2R</a:t>
            </a:r>
            <a:endParaRPr lang="en-GB" sz="800" b="1" dirty="0"/>
          </a:p>
        </p:txBody>
      </p:sp>
      <p:sp>
        <p:nvSpPr>
          <p:cNvPr id="38" name="Rectangle 37"/>
          <p:cNvSpPr/>
          <p:nvPr/>
        </p:nvSpPr>
        <p:spPr>
          <a:xfrm>
            <a:off x="6228897" y="403881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 3R</a:t>
            </a:r>
            <a:endParaRPr lang="en-GB" sz="800" b="1" dirty="0"/>
          </a:p>
        </p:txBody>
      </p:sp>
      <p:sp>
        <p:nvSpPr>
          <p:cNvPr id="39" name="Rectangle 38"/>
          <p:cNvSpPr/>
          <p:nvPr/>
        </p:nvSpPr>
        <p:spPr>
          <a:xfrm>
            <a:off x="6228897" y="3471103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3R</a:t>
            </a:r>
            <a:endParaRPr lang="en-GB" sz="800" b="1" dirty="0"/>
          </a:p>
        </p:txBody>
      </p:sp>
      <p:sp>
        <p:nvSpPr>
          <p:cNvPr id="40" name="Rectangle 39"/>
          <p:cNvSpPr/>
          <p:nvPr/>
        </p:nvSpPr>
        <p:spPr>
          <a:xfrm>
            <a:off x="6228897" y="2891117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4</a:t>
            </a:r>
            <a:r>
              <a:rPr lang="en-GB" sz="800" b="1" dirty="0" smtClean="0"/>
              <a:t>xGreat Uncle/Aunt</a:t>
            </a:r>
            <a:endParaRPr lang="en-GB" sz="800" b="1" dirty="0"/>
          </a:p>
        </p:txBody>
      </p:sp>
      <p:sp>
        <p:nvSpPr>
          <p:cNvPr id="45" name="Rectangle 44"/>
          <p:cNvSpPr/>
          <p:nvPr/>
        </p:nvSpPr>
        <p:spPr>
          <a:xfrm>
            <a:off x="5266106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4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46" name="Rectangle 45"/>
          <p:cNvSpPr/>
          <p:nvPr/>
        </p:nvSpPr>
        <p:spPr>
          <a:xfrm>
            <a:off x="6228897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5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</a:t>
            </a:r>
            <a:endParaRPr lang="en-GB" sz="800" b="1" dirty="0"/>
          </a:p>
        </p:txBody>
      </p:sp>
      <p:sp>
        <p:nvSpPr>
          <p:cNvPr id="47" name="Rectangle 46"/>
          <p:cNvSpPr/>
          <p:nvPr/>
        </p:nvSpPr>
        <p:spPr>
          <a:xfrm>
            <a:off x="6228897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5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48" name="Rectangle 47"/>
          <p:cNvSpPr/>
          <p:nvPr/>
        </p:nvSpPr>
        <p:spPr>
          <a:xfrm>
            <a:off x="7200357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4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2R</a:t>
            </a:r>
            <a:endParaRPr lang="en-GB" sz="800" b="1" dirty="0"/>
          </a:p>
        </p:txBody>
      </p:sp>
      <p:sp>
        <p:nvSpPr>
          <p:cNvPr id="49" name="Rectangle 48"/>
          <p:cNvSpPr/>
          <p:nvPr/>
        </p:nvSpPr>
        <p:spPr>
          <a:xfrm>
            <a:off x="7200357" y="403881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3</a:t>
            </a:r>
            <a:r>
              <a:rPr lang="en-GB" sz="800" b="1" baseline="30000" dirty="0" smtClean="0"/>
              <a:t>rd</a:t>
            </a:r>
            <a:r>
              <a:rPr lang="en-GB" sz="800" b="1" dirty="0" smtClean="0"/>
              <a:t> Cousin 3R</a:t>
            </a:r>
            <a:endParaRPr lang="en-GB" sz="800" b="1" dirty="0"/>
          </a:p>
        </p:txBody>
      </p:sp>
      <p:sp>
        <p:nvSpPr>
          <p:cNvPr id="50" name="Rectangle 49"/>
          <p:cNvSpPr/>
          <p:nvPr/>
        </p:nvSpPr>
        <p:spPr>
          <a:xfrm>
            <a:off x="7200357" y="3471103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 4R</a:t>
            </a:r>
            <a:endParaRPr lang="en-GB" sz="800" b="1" dirty="0"/>
          </a:p>
        </p:txBody>
      </p:sp>
      <p:sp>
        <p:nvSpPr>
          <p:cNvPr id="51" name="Rectangle 50"/>
          <p:cNvSpPr/>
          <p:nvPr/>
        </p:nvSpPr>
        <p:spPr>
          <a:xfrm>
            <a:off x="7200357" y="2891117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3R</a:t>
            </a:r>
            <a:endParaRPr lang="en-GB" sz="800" b="1" dirty="0"/>
          </a:p>
        </p:txBody>
      </p:sp>
      <p:sp>
        <p:nvSpPr>
          <p:cNvPr id="52" name="Rectangle 51"/>
          <p:cNvSpPr/>
          <p:nvPr/>
        </p:nvSpPr>
        <p:spPr>
          <a:xfrm>
            <a:off x="7200357" y="2319797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5</a:t>
            </a:r>
            <a:r>
              <a:rPr lang="en-GB" sz="800" b="1" dirty="0" smtClean="0"/>
              <a:t>xGreat Uncle/Aunt</a:t>
            </a:r>
            <a:endParaRPr lang="en-GB" sz="800" b="1" dirty="0"/>
          </a:p>
        </p:txBody>
      </p:sp>
      <p:sp>
        <p:nvSpPr>
          <p:cNvPr id="54" name="Rectangle 53"/>
          <p:cNvSpPr/>
          <p:nvPr/>
        </p:nvSpPr>
        <p:spPr>
          <a:xfrm>
            <a:off x="7200357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5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55" name="Rectangle 54"/>
          <p:cNvSpPr/>
          <p:nvPr/>
        </p:nvSpPr>
        <p:spPr>
          <a:xfrm>
            <a:off x="7200357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6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</a:t>
            </a:r>
            <a:endParaRPr lang="en-GB" sz="800" b="1" dirty="0"/>
          </a:p>
        </p:txBody>
      </p:sp>
      <p:sp>
        <p:nvSpPr>
          <p:cNvPr id="56" name="Rectangle 55"/>
          <p:cNvSpPr/>
          <p:nvPr/>
        </p:nvSpPr>
        <p:spPr>
          <a:xfrm>
            <a:off x="8202152" y="403881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4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3R</a:t>
            </a:r>
            <a:endParaRPr lang="en-GB" sz="800" b="1" dirty="0"/>
          </a:p>
        </p:txBody>
      </p:sp>
      <p:sp>
        <p:nvSpPr>
          <p:cNvPr id="57" name="Rectangle 56"/>
          <p:cNvSpPr/>
          <p:nvPr/>
        </p:nvSpPr>
        <p:spPr>
          <a:xfrm>
            <a:off x="8202152" y="3471103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3</a:t>
            </a:r>
            <a:r>
              <a:rPr lang="en-GB" sz="800" b="1" baseline="30000" dirty="0" smtClean="0"/>
              <a:t>rd</a:t>
            </a:r>
            <a:r>
              <a:rPr lang="en-GB" sz="800" b="1" dirty="0" smtClean="0"/>
              <a:t> Cousin 4R</a:t>
            </a:r>
            <a:endParaRPr lang="en-GB" sz="800" b="1" dirty="0"/>
          </a:p>
        </p:txBody>
      </p:sp>
      <p:sp>
        <p:nvSpPr>
          <p:cNvPr id="58" name="Rectangle 57"/>
          <p:cNvSpPr/>
          <p:nvPr/>
        </p:nvSpPr>
        <p:spPr>
          <a:xfrm>
            <a:off x="8202152" y="2891117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2</a:t>
            </a:r>
            <a:r>
              <a:rPr lang="en-GB" sz="800" b="1" baseline="30000" dirty="0" smtClean="0"/>
              <a:t>nd</a:t>
            </a:r>
            <a:r>
              <a:rPr lang="en-GB" sz="800" b="1" dirty="0" smtClean="0"/>
              <a:t> Cousin 5R</a:t>
            </a:r>
            <a:endParaRPr lang="en-GB" sz="800" b="1" dirty="0"/>
          </a:p>
        </p:txBody>
      </p:sp>
      <p:sp>
        <p:nvSpPr>
          <p:cNvPr id="59" name="Rectangle 58"/>
          <p:cNvSpPr/>
          <p:nvPr/>
        </p:nvSpPr>
        <p:spPr>
          <a:xfrm>
            <a:off x="8202152" y="2319797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Cousin 3R</a:t>
            </a:r>
            <a:endParaRPr lang="en-GB" sz="800" b="1" dirty="0"/>
          </a:p>
        </p:txBody>
      </p:sp>
      <p:sp>
        <p:nvSpPr>
          <p:cNvPr id="60" name="Rectangle 59"/>
          <p:cNvSpPr/>
          <p:nvPr/>
        </p:nvSpPr>
        <p:spPr>
          <a:xfrm>
            <a:off x="8202152" y="1778813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6</a:t>
            </a:r>
            <a:r>
              <a:rPr lang="en-GB" sz="800" b="1" dirty="0" smtClean="0"/>
              <a:t>xGreat Uncle/Aunt</a:t>
            </a:r>
            <a:endParaRPr lang="en-GB" sz="800" b="1" dirty="0"/>
          </a:p>
        </p:txBody>
      </p:sp>
      <p:sp>
        <p:nvSpPr>
          <p:cNvPr id="62" name="Rectangle 61"/>
          <p:cNvSpPr/>
          <p:nvPr/>
        </p:nvSpPr>
        <p:spPr>
          <a:xfrm>
            <a:off x="8202152" y="4610131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5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2R</a:t>
            </a:r>
            <a:endParaRPr lang="en-GB" sz="800" b="1" dirty="0"/>
          </a:p>
        </p:txBody>
      </p:sp>
      <p:sp>
        <p:nvSpPr>
          <p:cNvPr id="63" name="Rectangle 62"/>
          <p:cNvSpPr/>
          <p:nvPr/>
        </p:nvSpPr>
        <p:spPr>
          <a:xfrm>
            <a:off x="8202152" y="519878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6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66" name="Rectangle 65"/>
          <p:cNvSpPr/>
          <p:nvPr/>
        </p:nvSpPr>
        <p:spPr>
          <a:xfrm>
            <a:off x="7200357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6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67" name="Rectangle 66"/>
          <p:cNvSpPr/>
          <p:nvPr/>
        </p:nvSpPr>
        <p:spPr>
          <a:xfrm>
            <a:off x="8202152" y="633203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7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 1R</a:t>
            </a:r>
            <a:endParaRPr lang="en-GB" sz="800" b="1" dirty="0"/>
          </a:p>
        </p:txBody>
      </p:sp>
      <p:sp>
        <p:nvSpPr>
          <p:cNvPr id="68" name="Rectangle 67"/>
          <p:cNvSpPr/>
          <p:nvPr/>
        </p:nvSpPr>
        <p:spPr>
          <a:xfrm>
            <a:off x="8202152" y="5772995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7</a:t>
            </a:r>
            <a:r>
              <a:rPr lang="en-GB" sz="800" b="1" baseline="30000" dirty="0" smtClean="0"/>
              <a:t>th</a:t>
            </a:r>
            <a:r>
              <a:rPr lang="en-GB" sz="800" b="1" dirty="0" smtClean="0"/>
              <a:t> Cousin</a:t>
            </a:r>
            <a:endParaRPr lang="en-GB" sz="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963241" y="4038811"/>
            <a:ext cx="8707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G-Grandparents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09054" y="3471103"/>
            <a:ext cx="9268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2xG-Grandparent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30785" y="2891117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/>
          </a:p>
        </p:txBody>
      </p:sp>
      <p:sp>
        <p:nvSpPr>
          <p:cNvPr id="76" name="TextBox 75"/>
          <p:cNvSpPr txBox="1"/>
          <p:nvPr/>
        </p:nvSpPr>
        <p:spPr>
          <a:xfrm>
            <a:off x="4799007" y="2972883"/>
            <a:ext cx="9268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3xG-Grandparent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550117" y="3179906"/>
            <a:ext cx="119064" cy="109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00" dirty="0" smtClean="0"/>
              <a:t>32</a:t>
            </a:r>
            <a:endParaRPr lang="en-GB" sz="800" dirty="0"/>
          </a:p>
        </p:txBody>
      </p:sp>
      <p:sp>
        <p:nvSpPr>
          <p:cNvPr id="42" name="Rectangle 41"/>
          <p:cNvSpPr/>
          <p:nvPr/>
        </p:nvSpPr>
        <p:spPr>
          <a:xfrm>
            <a:off x="5748794" y="2321858"/>
            <a:ext cx="846814" cy="417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4xG-Grandparent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05239" y="2410954"/>
            <a:ext cx="926857" cy="21544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472088" y="2601970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GB" sz="800" dirty="0" smtClean="0"/>
              <a:t>64</a:t>
            </a:r>
            <a:endParaRPr lang="en-GB" sz="800" dirty="0"/>
          </a:p>
        </p:txBody>
      </p:sp>
      <p:sp>
        <p:nvSpPr>
          <p:cNvPr id="65" name="Rectangle 64"/>
          <p:cNvSpPr/>
          <p:nvPr/>
        </p:nvSpPr>
        <p:spPr>
          <a:xfrm>
            <a:off x="6664183" y="1778813"/>
            <a:ext cx="844414" cy="41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/>
          </a:p>
        </p:txBody>
      </p:sp>
      <p:sp>
        <p:nvSpPr>
          <p:cNvPr id="78" name="TextBox 77"/>
          <p:cNvSpPr txBox="1"/>
          <p:nvPr/>
        </p:nvSpPr>
        <p:spPr>
          <a:xfrm>
            <a:off x="6636015" y="1872860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5xG-Grandfparent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353561" y="2067860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128</a:t>
            </a:r>
            <a:endParaRPr lang="en-GB" sz="800" dirty="0"/>
          </a:p>
        </p:txBody>
      </p:sp>
      <p:sp>
        <p:nvSpPr>
          <p:cNvPr id="64" name="Rectangle 63"/>
          <p:cNvSpPr/>
          <p:nvPr/>
        </p:nvSpPr>
        <p:spPr>
          <a:xfrm>
            <a:off x="7708791" y="1276172"/>
            <a:ext cx="862715" cy="41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</a:rPr>
              <a:t>6xG-Grandpatent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418812" y="1567969"/>
            <a:ext cx="153889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256</a:t>
            </a:r>
            <a:endParaRPr lang="en-GB" sz="800" dirty="0"/>
          </a:p>
        </p:txBody>
      </p:sp>
      <p:sp>
        <p:nvSpPr>
          <p:cNvPr id="95" name="Rectangle 94"/>
          <p:cNvSpPr/>
          <p:nvPr/>
        </p:nvSpPr>
        <p:spPr>
          <a:xfrm>
            <a:off x="4134396" y="4905732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</a:t>
            </a:r>
            <a:endParaRPr lang="en-GB" sz="800" dirty="0"/>
          </a:p>
        </p:txBody>
      </p:sp>
      <p:sp>
        <p:nvSpPr>
          <p:cNvPr id="96" name="Rectangle 95"/>
          <p:cNvSpPr/>
          <p:nvPr/>
        </p:nvSpPr>
        <p:spPr>
          <a:xfrm>
            <a:off x="3205710" y="5489138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</a:t>
            </a:r>
            <a:endParaRPr lang="en-GB" sz="800" dirty="0"/>
          </a:p>
        </p:txBody>
      </p:sp>
      <p:sp>
        <p:nvSpPr>
          <p:cNvPr id="97" name="Rectangle 96"/>
          <p:cNvSpPr/>
          <p:nvPr/>
        </p:nvSpPr>
        <p:spPr>
          <a:xfrm>
            <a:off x="4108748" y="5489138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11</a:t>
            </a:r>
            <a:endParaRPr lang="en-GB" sz="800" dirty="0"/>
          </a:p>
        </p:txBody>
      </p:sp>
      <p:sp>
        <p:nvSpPr>
          <p:cNvPr id="98" name="Rectangle 97"/>
          <p:cNvSpPr/>
          <p:nvPr/>
        </p:nvSpPr>
        <p:spPr>
          <a:xfrm>
            <a:off x="5025529" y="4329469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11</a:t>
            </a:r>
            <a:endParaRPr lang="en-GB" sz="800" dirty="0"/>
          </a:p>
        </p:txBody>
      </p:sp>
      <p:sp>
        <p:nvSpPr>
          <p:cNvPr id="99" name="Rectangle 98"/>
          <p:cNvSpPr/>
          <p:nvPr/>
        </p:nvSpPr>
        <p:spPr>
          <a:xfrm>
            <a:off x="4108748" y="6065399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24</a:t>
            </a:r>
            <a:endParaRPr lang="en-GB" sz="800" dirty="0"/>
          </a:p>
        </p:txBody>
      </p:sp>
      <p:sp>
        <p:nvSpPr>
          <p:cNvPr id="100" name="Rectangle 99"/>
          <p:cNvSpPr/>
          <p:nvPr/>
        </p:nvSpPr>
        <p:spPr>
          <a:xfrm>
            <a:off x="4094461" y="6624994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52</a:t>
            </a:r>
            <a:endParaRPr lang="en-GB" sz="800" dirty="0"/>
          </a:p>
        </p:txBody>
      </p:sp>
      <p:sp>
        <p:nvSpPr>
          <p:cNvPr id="101" name="Rectangle 100"/>
          <p:cNvSpPr/>
          <p:nvPr/>
        </p:nvSpPr>
        <p:spPr>
          <a:xfrm>
            <a:off x="3205710" y="6065399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</a:t>
            </a:r>
            <a:endParaRPr lang="en-GB" sz="800" dirty="0"/>
          </a:p>
        </p:txBody>
      </p:sp>
      <p:sp>
        <p:nvSpPr>
          <p:cNvPr id="102" name="Rectangle 101"/>
          <p:cNvSpPr/>
          <p:nvPr/>
        </p:nvSpPr>
        <p:spPr>
          <a:xfrm>
            <a:off x="3180062" y="6624994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11</a:t>
            </a:r>
            <a:endParaRPr lang="en-GB" sz="800" dirty="0"/>
          </a:p>
        </p:txBody>
      </p:sp>
      <p:sp>
        <p:nvSpPr>
          <p:cNvPr id="103" name="Rectangle 102"/>
          <p:cNvSpPr/>
          <p:nvPr/>
        </p:nvSpPr>
        <p:spPr>
          <a:xfrm>
            <a:off x="5025529" y="4905732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25</a:t>
            </a:r>
            <a:endParaRPr lang="en-GB" sz="800" dirty="0"/>
          </a:p>
        </p:txBody>
      </p:sp>
      <p:sp>
        <p:nvSpPr>
          <p:cNvPr id="104" name="Rectangle 103"/>
          <p:cNvSpPr/>
          <p:nvPr/>
        </p:nvSpPr>
        <p:spPr>
          <a:xfrm>
            <a:off x="6006603" y="3755587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23</a:t>
            </a:r>
            <a:endParaRPr lang="en-GB" sz="800" dirty="0"/>
          </a:p>
        </p:txBody>
      </p:sp>
      <p:sp>
        <p:nvSpPr>
          <p:cNvPr id="105" name="Rectangle 104"/>
          <p:cNvSpPr/>
          <p:nvPr/>
        </p:nvSpPr>
        <p:spPr>
          <a:xfrm>
            <a:off x="6959104" y="3179324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48</a:t>
            </a:r>
            <a:endParaRPr lang="en-GB" sz="800" dirty="0"/>
          </a:p>
        </p:txBody>
      </p:sp>
      <p:sp>
        <p:nvSpPr>
          <p:cNvPr id="106" name="Rectangle 105"/>
          <p:cNvSpPr/>
          <p:nvPr/>
        </p:nvSpPr>
        <p:spPr>
          <a:xfrm>
            <a:off x="7898507" y="2614968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90</a:t>
            </a:r>
            <a:endParaRPr lang="en-GB" sz="800" dirty="0"/>
          </a:p>
        </p:txBody>
      </p:sp>
      <p:sp>
        <p:nvSpPr>
          <p:cNvPr id="107" name="Rectangle 106"/>
          <p:cNvSpPr/>
          <p:nvPr/>
        </p:nvSpPr>
        <p:spPr>
          <a:xfrm>
            <a:off x="8888462" y="2072043"/>
            <a:ext cx="153889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161</a:t>
            </a:r>
            <a:endParaRPr lang="en-GB" sz="800" dirty="0"/>
          </a:p>
        </p:txBody>
      </p:sp>
      <p:sp>
        <p:nvSpPr>
          <p:cNvPr id="108" name="Rectangle 107"/>
          <p:cNvSpPr/>
          <p:nvPr/>
        </p:nvSpPr>
        <p:spPr>
          <a:xfrm>
            <a:off x="5019576" y="5489138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55</a:t>
            </a:r>
            <a:endParaRPr lang="en-GB" sz="800" dirty="0"/>
          </a:p>
        </p:txBody>
      </p:sp>
      <p:sp>
        <p:nvSpPr>
          <p:cNvPr id="109" name="Rectangle 108"/>
          <p:cNvSpPr/>
          <p:nvPr/>
        </p:nvSpPr>
        <p:spPr>
          <a:xfrm>
            <a:off x="4983213" y="6065399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118</a:t>
            </a:r>
            <a:endParaRPr lang="en-GB" sz="800" dirty="0"/>
          </a:p>
        </p:txBody>
      </p:sp>
      <p:sp>
        <p:nvSpPr>
          <p:cNvPr id="110" name="Rectangle 109"/>
          <p:cNvSpPr/>
          <p:nvPr/>
        </p:nvSpPr>
        <p:spPr>
          <a:xfrm>
            <a:off x="4983213" y="6624994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253</a:t>
            </a:r>
            <a:endParaRPr lang="en-GB" sz="800" dirty="0"/>
          </a:p>
        </p:txBody>
      </p:sp>
      <p:sp>
        <p:nvSpPr>
          <p:cNvPr id="111" name="Rectangle 110"/>
          <p:cNvSpPr/>
          <p:nvPr/>
        </p:nvSpPr>
        <p:spPr>
          <a:xfrm>
            <a:off x="5997078" y="4329469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55</a:t>
            </a:r>
            <a:endParaRPr lang="en-GB" sz="800" dirty="0"/>
          </a:p>
        </p:txBody>
      </p:sp>
      <p:sp>
        <p:nvSpPr>
          <p:cNvPr id="112" name="Rectangle 111"/>
          <p:cNvSpPr/>
          <p:nvPr/>
        </p:nvSpPr>
        <p:spPr>
          <a:xfrm>
            <a:off x="5953571" y="4905732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126</a:t>
            </a:r>
            <a:endParaRPr lang="en-GB" sz="800" dirty="0"/>
          </a:p>
        </p:txBody>
      </p:sp>
      <p:sp>
        <p:nvSpPr>
          <p:cNvPr id="113" name="Rectangle 112"/>
          <p:cNvSpPr/>
          <p:nvPr/>
        </p:nvSpPr>
        <p:spPr>
          <a:xfrm>
            <a:off x="5953571" y="5489138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274</a:t>
            </a:r>
            <a:endParaRPr lang="en-GB" sz="800" dirty="0"/>
          </a:p>
        </p:txBody>
      </p:sp>
      <p:sp>
        <p:nvSpPr>
          <p:cNvPr id="114" name="Rectangle 113"/>
          <p:cNvSpPr/>
          <p:nvPr/>
        </p:nvSpPr>
        <p:spPr>
          <a:xfrm>
            <a:off x="5938093" y="6065399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590</a:t>
            </a:r>
            <a:endParaRPr lang="en-GB" sz="800" dirty="0"/>
          </a:p>
        </p:txBody>
      </p:sp>
      <p:sp>
        <p:nvSpPr>
          <p:cNvPr id="115" name="Rectangle 114"/>
          <p:cNvSpPr/>
          <p:nvPr/>
        </p:nvSpPr>
        <p:spPr>
          <a:xfrm>
            <a:off x="5913636" y="6624994"/>
            <a:ext cx="205185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1271</a:t>
            </a:r>
            <a:endParaRPr lang="en-GB" sz="800" dirty="0" smtClean="0"/>
          </a:p>
        </p:txBody>
      </p:sp>
      <p:sp>
        <p:nvSpPr>
          <p:cNvPr id="116" name="Rectangle 115"/>
          <p:cNvSpPr/>
          <p:nvPr/>
        </p:nvSpPr>
        <p:spPr>
          <a:xfrm>
            <a:off x="6920359" y="3755587"/>
            <a:ext cx="153889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117</a:t>
            </a:r>
            <a:endParaRPr lang="en-GB" sz="800" dirty="0"/>
          </a:p>
        </p:txBody>
      </p:sp>
      <p:sp>
        <p:nvSpPr>
          <p:cNvPr id="117" name="Rectangle 116"/>
          <p:cNvSpPr/>
          <p:nvPr/>
        </p:nvSpPr>
        <p:spPr>
          <a:xfrm>
            <a:off x="6916788" y="4329469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278</a:t>
            </a:r>
            <a:endParaRPr lang="en-GB" sz="800" dirty="0"/>
          </a:p>
        </p:txBody>
      </p:sp>
      <p:sp>
        <p:nvSpPr>
          <p:cNvPr id="118" name="Rectangle 117"/>
          <p:cNvSpPr/>
          <p:nvPr/>
        </p:nvSpPr>
        <p:spPr>
          <a:xfrm>
            <a:off x="6903690" y="4905732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634</a:t>
            </a:r>
            <a:endParaRPr lang="en-GB" sz="800" dirty="0"/>
          </a:p>
        </p:txBody>
      </p:sp>
      <p:sp>
        <p:nvSpPr>
          <p:cNvPr id="119" name="Rectangle 118"/>
          <p:cNvSpPr/>
          <p:nvPr/>
        </p:nvSpPr>
        <p:spPr>
          <a:xfrm>
            <a:off x="6878043" y="5489138"/>
            <a:ext cx="205184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1381</a:t>
            </a:r>
            <a:endParaRPr lang="en-GB" sz="800" dirty="0"/>
          </a:p>
        </p:txBody>
      </p:sp>
      <p:sp>
        <p:nvSpPr>
          <p:cNvPr id="120" name="Rectangle 119"/>
          <p:cNvSpPr/>
          <p:nvPr/>
        </p:nvSpPr>
        <p:spPr>
          <a:xfrm>
            <a:off x="6878043" y="6065399"/>
            <a:ext cx="205184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2973</a:t>
            </a:r>
            <a:endParaRPr lang="en-GB" sz="800" dirty="0"/>
          </a:p>
        </p:txBody>
      </p:sp>
      <p:sp>
        <p:nvSpPr>
          <p:cNvPr id="121" name="Rectangle 120"/>
          <p:cNvSpPr/>
          <p:nvPr/>
        </p:nvSpPr>
        <p:spPr>
          <a:xfrm>
            <a:off x="6841134" y="6624994"/>
            <a:ext cx="205184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6398</a:t>
            </a:r>
            <a:endParaRPr lang="en-GB" sz="800" dirty="0"/>
          </a:p>
        </p:txBody>
      </p:sp>
      <p:sp>
        <p:nvSpPr>
          <p:cNvPr id="122" name="Rectangle 121"/>
          <p:cNvSpPr/>
          <p:nvPr/>
        </p:nvSpPr>
        <p:spPr>
          <a:xfrm>
            <a:off x="7872859" y="3179324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225</a:t>
            </a:r>
            <a:endParaRPr lang="en-GB" sz="800" dirty="0"/>
          </a:p>
        </p:txBody>
      </p:sp>
      <p:sp>
        <p:nvSpPr>
          <p:cNvPr id="123" name="Rectangle 122"/>
          <p:cNvSpPr/>
          <p:nvPr/>
        </p:nvSpPr>
        <p:spPr>
          <a:xfrm>
            <a:off x="7872859" y="3755587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551</a:t>
            </a:r>
            <a:endParaRPr lang="en-GB" sz="800" dirty="0"/>
          </a:p>
        </p:txBody>
      </p:sp>
      <p:sp>
        <p:nvSpPr>
          <p:cNvPr id="124" name="Rectangle 123"/>
          <p:cNvSpPr/>
          <p:nvPr/>
        </p:nvSpPr>
        <p:spPr>
          <a:xfrm>
            <a:off x="7837686" y="4329469"/>
            <a:ext cx="205184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1311</a:t>
            </a:r>
            <a:endParaRPr lang="en-GB" sz="800" dirty="0"/>
          </a:p>
        </p:txBody>
      </p:sp>
      <p:sp>
        <p:nvSpPr>
          <p:cNvPr id="125" name="Rectangle 124"/>
          <p:cNvSpPr/>
          <p:nvPr/>
        </p:nvSpPr>
        <p:spPr>
          <a:xfrm>
            <a:off x="7837686" y="4905732"/>
            <a:ext cx="205184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2987</a:t>
            </a:r>
            <a:endParaRPr lang="en-GB" sz="800" dirty="0"/>
          </a:p>
        </p:txBody>
      </p:sp>
      <p:sp>
        <p:nvSpPr>
          <p:cNvPr id="126" name="Rectangle 125"/>
          <p:cNvSpPr/>
          <p:nvPr/>
        </p:nvSpPr>
        <p:spPr>
          <a:xfrm>
            <a:off x="7837686" y="5489138"/>
            <a:ext cx="205184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6509</a:t>
            </a:r>
            <a:endParaRPr lang="en-GB" sz="800" dirty="0"/>
          </a:p>
        </p:txBody>
      </p:sp>
      <p:sp>
        <p:nvSpPr>
          <p:cNvPr id="127" name="Rectangle 126"/>
          <p:cNvSpPr/>
          <p:nvPr/>
        </p:nvSpPr>
        <p:spPr>
          <a:xfrm>
            <a:off x="7796560" y="6065399"/>
            <a:ext cx="256481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14009</a:t>
            </a:r>
            <a:endParaRPr lang="en-GB" sz="800" dirty="0"/>
          </a:p>
        </p:txBody>
      </p:sp>
      <p:sp>
        <p:nvSpPr>
          <p:cNvPr id="128" name="Rectangle 127"/>
          <p:cNvSpPr/>
          <p:nvPr/>
        </p:nvSpPr>
        <p:spPr>
          <a:xfrm>
            <a:off x="7796560" y="6624994"/>
            <a:ext cx="256481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30150</a:t>
            </a:r>
            <a:endParaRPr lang="en-GB" sz="800" dirty="0"/>
          </a:p>
        </p:txBody>
      </p:sp>
      <p:sp>
        <p:nvSpPr>
          <p:cNvPr id="129" name="Rectangle 128"/>
          <p:cNvSpPr/>
          <p:nvPr/>
        </p:nvSpPr>
        <p:spPr>
          <a:xfrm>
            <a:off x="8888462" y="2614968"/>
            <a:ext cx="153889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388</a:t>
            </a:r>
            <a:endParaRPr lang="en-GB" sz="800" dirty="0"/>
          </a:p>
        </p:txBody>
      </p:sp>
      <p:sp>
        <p:nvSpPr>
          <p:cNvPr id="130" name="Rectangle 129"/>
          <p:cNvSpPr/>
          <p:nvPr/>
        </p:nvSpPr>
        <p:spPr>
          <a:xfrm>
            <a:off x="8875386" y="3179324"/>
            <a:ext cx="153888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967</a:t>
            </a:r>
            <a:endParaRPr lang="en-GB" sz="800" dirty="0"/>
          </a:p>
        </p:txBody>
      </p:sp>
      <p:sp>
        <p:nvSpPr>
          <p:cNvPr id="131" name="Rectangle 130"/>
          <p:cNvSpPr/>
          <p:nvPr/>
        </p:nvSpPr>
        <p:spPr>
          <a:xfrm>
            <a:off x="8837811" y="3755587"/>
            <a:ext cx="205185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2371</a:t>
            </a:r>
            <a:endParaRPr lang="en-GB" sz="800" dirty="0"/>
          </a:p>
        </p:txBody>
      </p:sp>
      <p:sp>
        <p:nvSpPr>
          <p:cNvPr id="132" name="Rectangle 131"/>
          <p:cNvSpPr/>
          <p:nvPr/>
        </p:nvSpPr>
        <p:spPr>
          <a:xfrm>
            <a:off x="8837811" y="4329469"/>
            <a:ext cx="205185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5636</a:t>
            </a:r>
            <a:endParaRPr lang="en-GB" sz="800" dirty="0"/>
          </a:p>
        </p:txBody>
      </p:sp>
      <p:sp>
        <p:nvSpPr>
          <p:cNvPr id="133" name="Rectangle 132"/>
          <p:cNvSpPr/>
          <p:nvPr/>
        </p:nvSpPr>
        <p:spPr>
          <a:xfrm>
            <a:off x="8796684" y="4905732"/>
            <a:ext cx="256481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12843</a:t>
            </a:r>
            <a:endParaRPr lang="en-GB" sz="800" dirty="0"/>
          </a:p>
        </p:txBody>
      </p:sp>
      <p:sp>
        <p:nvSpPr>
          <p:cNvPr id="134" name="Rectangle 133"/>
          <p:cNvSpPr/>
          <p:nvPr/>
        </p:nvSpPr>
        <p:spPr>
          <a:xfrm>
            <a:off x="8796684" y="5489138"/>
            <a:ext cx="256481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27992</a:t>
            </a:r>
            <a:endParaRPr lang="en-GB" sz="800" dirty="0"/>
          </a:p>
        </p:txBody>
      </p:sp>
      <p:sp>
        <p:nvSpPr>
          <p:cNvPr id="135" name="Rectangle 134"/>
          <p:cNvSpPr/>
          <p:nvPr/>
        </p:nvSpPr>
        <p:spPr>
          <a:xfrm>
            <a:off x="8796684" y="6065399"/>
            <a:ext cx="256481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60243</a:t>
            </a:r>
            <a:endParaRPr lang="en-GB" sz="800" dirty="0"/>
          </a:p>
        </p:txBody>
      </p:sp>
      <p:sp>
        <p:nvSpPr>
          <p:cNvPr id="136" name="Rectangle 135"/>
          <p:cNvSpPr/>
          <p:nvPr/>
        </p:nvSpPr>
        <p:spPr>
          <a:xfrm>
            <a:off x="8746034" y="6624994"/>
            <a:ext cx="307777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129653</a:t>
            </a:r>
            <a:endParaRPr lang="en-GB" sz="800" dirty="0"/>
          </a:p>
        </p:txBody>
      </p:sp>
      <p:sp>
        <p:nvSpPr>
          <p:cNvPr id="137" name="Rectangle 136"/>
          <p:cNvSpPr/>
          <p:nvPr/>
        </p:nvSpPr>
        <p:spPr>
          <a:xfrm>
            <a:off x="4599871" y="3755587"/>
            <a:ext cx="102592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16</a:t>
            </a:r>
            <a:endParaRPr lang="en-GB" sz="800" dirty="0"/>
          </a:p>
        </p:txBody>
      </p:sp>
      <p:sp>
        <p:nvSpPr>
          <p:cNvPr id="142" name="Rectangle 141"/>
          <p:cNvSpPr/>
          <p:nvPr/>
        </p:nvSpPr>
        <p:spPr>
          <a:xfrm>
            <a:off x="1869481" y="5482178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</a:t>
            </a:r>
            <a:endParaRPr lang="en-GB" sz="8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59886" y="2426645"/>
            <a:ext cx="37042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Number of potential genetic cousins:</a:t>
            </a:r>
          </a:p>
          <a:p>
            <a:r>
              <a:rPr lang="en-GB" sz="1400" dirty="0" smtClean="0"/>
              <a:t>based on “self” born ~mid/late 20C</a:t>
            </a:r>
          </a:p>
          <a:p>
            <a:r>
              <a:rPr lang="en-GB" sz="1400" dirty="0" smtClean="0"/>
              <a:t>and EU/US ancestry</a:t>
            </a:r>
            <a:endParaRPr lang="en-GB" sz="1400" dirty="0"/>
          </a:p>
        </p:txBody>
      </p:sp>
      <p:sp>
        <p:nvSpPr>
          <p:cNvPr id="144" name="Rectangle 143"/>
          <p:cNvSpPr/>
          <p:nvPr/>
        </p:nvSpPr>
        <p:spPr>
          <a:xfrm>
            <a:off x="2226462" y="6065399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1</a:t>
            </a:r>
            <a:endParaRPr lang="en-GB" sz="800" dirty="0"/>
          </a:p>
        </p:txBody>
      </p:sp>
      <p:sp>
        <p:nvSpPr>
          <p:cNvPr id="145" name="Rectangle 144"/>
          <p:cNvSpPr/>
          <p:nvPr/>
        </p:nvSpPr>
        <p:spPr>
          <a:xfrm>
            <a:off x="2226462" y="6624994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</a:t>
            </a:r>
            <a:endParaRPr lang="en-GB" sz="800" dirty="0"/>
          </a:p>
        </p:txBody>
      </p:sp>
      <p:sp>
        <p:nvSpPr>
          <p:cNvPr id="146" name="Rectangle 145"/>
          <p:cNvSpPr/>
          <p:nvPr/>
        </p:nvSpPr>
        <p:spPr>
          <a:xfrm>
            <a:off x="1235862" y="6624994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2</a:t>
            </a:r>
            <a:endParaRPr lang="en-GB" sz="800" dirty="0"/>
          </a:p>
        </p:txBody>
      </p:sp>
      <p:sp>
        <p:nvSpPr>
          <p:cNvPr id="147" name="Rectangle 146"/>
          <p:cNvSpPr/>
          <p:nvPr/>
        </p:nvSpPr>
        <p:spPr>
          <a:xfrm>
            <a:off x="2840929" y="4886129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5</a:t>
            </a:r>
            <a:endParaRPr lang="en-GB" sz="800" dirty="0"/>
          </a:p>
        </p:txBody>
      </p:sp>
      <p:sp>
        <p:nvSpPr>
          <p:cNvPr id="148" name="Rectangle 147"/>
          <p:cNvSpPr/>
          <p:nvPr/>
        </p:nvSpPr>
        <p:spPr>
          <a:xfrm>
            <a:off x="3748703" y="4338814"/>
            <a:ext cx="51296" cy="123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800" dirty="0" smtClean="0"/>
              <a:t>8</a:t>
            </a:r>
            <a:endParaRPr lang="en-GB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81225" y="190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2143125" y="32956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1076" y="1114425"/>
            <a:ext cx="124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Number of likely genetic matches</a:t>
            </a:r>
          </a:p>
          <a:p>
            <a:r>
              <a:rPr lang="en-GB" sz="1200" b="1" smtClean="0"/>
              <a:t>for nth cousins</a:t>
            </a:r>
            <a:endParaRPr lang="en-GB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7726" y="4057650"/>
            <a:ext cx="124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Cumulative number of likely genetic matches</a:t>
            </a:r>
            <a:endParaRPr lang="en-GB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0051" y="2847975"/>
            <a:ext cx="1247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Cousin</a:t>
            </a:r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00501" y="5972175"/>
            <a:ext cx="1247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Cousin</a:t>
            </a:r>
            <a:endParaRPr lang="en-GB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204</Words>
  <Application>Microsoft Office PowerPoint</Application>
  <PresentationFormat>On-screen Show (4:3)</PresentationFormat>
  <Paragraphs>115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vanda</dc:creator>
  <cp:lastModifiedBy>vanda</cp:lastModifiedBy>
  <cp:revision>61</cp:revision>
  <dcterms:created xsi:type="dcterms:W3CDTF">2013-11-27T21:37:34Z</dcterms:created>
  <dcterms:modified xsi:type="dcterms:W3CDTF">2013-12-05T00:32:31Z</dcterms:modified>
</cp:coreProperties>
</file>